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74" r:id="rId7"/>
    <p:sldId id="264" r:id="rId8"/>
    <p:sldId id="265" r:id="rId9"/>
    <p:sldId id="273" r:id="rId10"/>
    <p:sldId id="271" r:id="rId11"/>
    <p:sldId id="266" r:id="rId12"/>
    <p:sldId id="268" r:id="rId13"/>
    <p:sldId id="269" r:id="rId14"/>
    <p:sldId id="272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C1FD5-F4B7-46E1-B554-41EE7D5D13AE}" v="157" dt="2020-01-07T01:54:11.496"/>
    <p1510:client id="{7895AA30-8383-48CC-9449-F93F495022AA}" v="4" dt="2020-01-06T14:24:01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曾 昊" userId="18617c4d26b4c946" providerId="LiveId" clId="{7895AA30-8383-48CC-9449-F93F495022AA}"/>
    <pc:docChg chg="modSld">
      <pc:chgData name="曾 昊" userId="18617c4d26b4c946" providerId="LiveId" clId="{7895AA30-8383-48CC-9449-F93F495022AA}" dt="2020-01-06T14:26:33.039" v="24" actId="1076"/>
      <pc:docMkLst>
        <pc:docMk/>
      </pc:docMkLst>
      <pc:sldChg chg="addSp delSp modSp">
        <pc:chgData name="曾 昊" userId="18617c4d26b4c946" providerId="LiveId" clId="{7895AA30-8383-48CC-9449-F93F495022AA}" dt="2020-01-06T10:57:40.523" v="14"/>
        <pc:sldMkLst>
          <pc:docMk/>
          <pc:sldMk cId="3947316672" sldId="264"/>
        </pc:sldMkLst>
        <pc:picChg chg="add del mod">
          <ac:chgData name="曾 昊" userId="18617c4d26b4c946" providerId="LiveId" clId="{7895AA30-8383-48CC-9449-F93F495022AA}" dt="2020-01-06T10:57:40.523" v="14"/>
          <ac:picMkLst>
            <pc:docMk/>
            <pc:sldMk cId="3947316672" sldId="264"/>
            <ac:picMk id="17" creationId="{A3CF6566-3C3F-4A06-9115-2178E4C402CF}"/>
          </ac:picMkLst>
        </pc:picChg>
      </pc:sldChg>
      <pc:sldChg chg="addSp modSp">
        <pc:chgData name="曾 昊" userId="18617c4d26b4c946" providerId="LiveId" clId="{7895AA30-8383-48CC-9449-F93F495022AA}" dt="2020-01-06T14:26:33.039" v="24" actId="1076"/>
        <pc:sldMkLst>
          <pc:docMk/>
          <pc:sldMk cId="864536039" sldId="273"/>
        </pc:sldMkLst>
        <pc:spChg chg="mod">
          <ac:chgData name="曾 昊" userId="18617c4d26b4c946" providerId="LiveId" clId="{7895AA30-8383-48CC-9449-F93F495022AA}" dt="2020-01-06T10:55:05.781" v="3" actId="1076"/>
          <ac:spMkLst>
            <pc:docMk/>
            <pc:sldMk cId="864536039" sldId="273"/>
            <ac:spMk id="2" creationId="{04E199C6-8596-475F-AA6A-B7DC213AF4DE}"/>
          </ac:spMkLst>
        </pc:spChg>
        <pc:spChg chg="mod">
          <ac:chgData name="曾 昊" userId="18617c4d26b4c946" providerId="LiveId" clId="{7895AA30-8383-48CC-9449-F93F495022AA}" dt="2020-01-06T14:26:29.720" v="23" actId="1076"/>
          <ac:spMkLst>
            <pc:docMk/>
            <pc:sldMk cId="864536039" sldId="273"/>
            <ac:spMk id="33" creationId="{5EAF61B1-5434-614C-BF1D-FEBB6599C1C5}"/>
          </ac:spMkLst>
        </pc:spChg>
        <pc:spChg chg="mod">
          <ac:chgData name="曾 昊" userId="18617c4d26b4c946" providerId="LiveId" clId="{7895AA30-8383-48CC-9449-F93F495022AA}" dt="2020-01-06T10:56:03.600" v="9" actId="1076"/>
          <ac:spMkLst>
            <pc:docMk/>
            <pc:sldMk cId="864536039" sldId="273"/>
            <ac:spMk id="39" creationId="{28B6FBFE-A517-FE47-864F-A4DC44A19592}"/>
          </ac:spMkLst>
        </pc:spChg>
        <pc:spChg chg="mod">
          <ac:chgData name="曾 昊" userId="18617c4d26b4c946" providerId="LiveId" clId="{7895AA30-8383-48CC-9449-F93F495022AA}" dt="2020-01-06T14:26:33.039" v="24" actId="1076"/>
          <ac:spMkLst>
            <pc:docMk/>
            <pc:sldMk cId="864536039" sldId="273"/>
            <ac:spMk id="44" creationId="{4657253C-38EF-E146-BED7-BBBD5ACF95BC}"/>
          </ac:spMkLst>
        </pc:spChg>
        <pc:picChg chg="add mod">
          <ac:chgData name="曾 昊" userId="18617c4d26b4c946" providerId="LiveId" clId="{7895AA30-8383-48CC-9449-F93F495022AA}" dt="2020-01-06T14:23:45.258" v="22" actId="1076"/>
          <ac:picMkLst>
            <pc:docMk/>
            <pc:sldMk cId="864536039" sldId="273"/>
            <ac:picMk id="4" creationId="{1B8C0001-DFED-4B88-9174-AF5913EDC819}"/>
          </ac:picMkLst>
        </pc:picChg>
        <pc:picChg chg="mod">
          <ac:chgData name="曾 昊" userId="18617c4d26b4c946" providerId="LiveId" clId="{7895AA30-8383-48CC-9449-F93F495022AA}" dt="2020-01-06T10:55:55.200" v="7" actId="1076"/>
          <ac:picMkLst>
            <pc:docMk/>
            <pc:sldMk cId="864536039" sldId="273"/>
            <ac:picMk id="14" creationId="{6A934F35-FF3E-EC42-8DD2-728E2C81EB5B}"/>
          </ac:picMkLst>
        </pc:picChg>
        <pc:picChg chg="mod">
          <ac:chgData name="曾 昊" userId="18617c4d26b4c946" providerId="LiveId" clId="{7895AA30-8383-48CC-9449-F93F495022AA}" dt="2020-01-06T10:55:57.625" v="8" actId="1076"/>
          <ac:picMkLst>
            <pc:docMk/>
            <pc:sldMk cId="864536039" sldId="273"/>
            <ac:picMk id="16" creationId="{7E081947-8A5A-4943-B881-6EC56A7C4B6B}"/>
          </ac:picMkLst>
        </pc:picChg>
        <pc:picChg chg="mod">
          <ac:chgData name="曾 昊" userId="18617c4d26b4c946" providerId="LiveId" clId="{7895AA30-8383-48CC-9449-F93F495022AA}" dt="2020-01-06T10:55:52.916" v="6" actId="1076"/>
          <ac:picMkLst>
            <pc:docMk/>
            <pc:sldMk cId="864536039" sldId="273"/>
            <ac:picMk id="19" creationId="{DE63A8C0-AC23-654A-A280-0493F283E1F4}"/>
          </ac:picMkLst>
        </pc:picChg>
        <pc:picChg chg="mod">
          <ac:chgData name="曾 昊" userId="18617c4d26b4c946" providerId="LiveId" clId="{7895AA30-8383-48CC-9449-F93F495022AA}" dt="2020-01-06T10:55:35.112" v="5" actId="1076"/>
          <ac:picMkLst>
            <pc:docMk/>
            <pc:sldMk cId="864536039" sldId="273"/>
            <ac:picMk id="31" creationId="{E917E17E-C694-C548-937C-0407DF8D0DC2}"/>
          </ac:picMkLst>
        </pc:picChg>
        <pc:picChg chg="mod">
          <ac:chgData name="曾 昊" userId="18617c4d26b4c946" providerId="LiveId" clId="{7895AA30-8383-48CC-9449-F93F495022AA}" dt="2020-01-06T10:55:35.112" v="5" actId="1076"/>
          <ac:picMkLst>
            <pc:docMk/>
            <pc:sldMk cId="864536039" sldId="273"/>
            <ac:picMk id="36" creationId="{B437522E-176D-DA44-9E91-0403FD7F17F2}"/>
          </ac:picMkLst>
        </pc:picChg>
        <pc:picChg chg="mod">
          <ac:chgData name="曾 昊" userId="18617c4d26b4c946" providerId="LiveId" clId="{7895AA30-8383-48CC-9449-F93F495022AA}" dt="2020-01-06T10:55:35.112" v="5" actId="1076"/>
          <ac:picMkLst>
            <pc:docMk/>
            <pc:sldMk cId="864536039" sldId="273"/>
            <ac:picMk id="38" creationId="{0FC824FC-949C-9D4B-A72F-723EE48F867A}"/>
          </ac:picMkLst>
        </pc:picChg>
        <pc:cxnChg chg="mod">
          <ac:chgData name="曾 昊" userId="18617c4d26b4c946" providerId="LiveId" clId="{7895AA30-8383-48CC-9449-F93F495022AA}" dt="2020-01-06T10:55:24.242" v="4" actId="1076"/>
          <ac:cxnSpMkLst>
            <pc:docMk/>
            <pc:sldMk cId="864536039" sldId="273"/>
            <ac:cxnSpMk id="24" creationId="{50754B5A-F405-47CA-B8FC-82DF990B7D91}"/>
          </ac:cxnSpMkLst>
        </pc:cxnChg>
        <pc:cxnChg chg="mod">
          <ac:chgData name="曾 昊" userId="18617c4d26b4c946" providerId="LiveId" clId="{7895AA30-8383-48CC-9449-F93F495022AA}" dt="2020-01-06T10:55:35.112" v="5" actId="1076"/>
          <ac:cxnSpMkLst>
            <pc:docMk/>
            <pc:sldMk cId="864536039" sldId="273"/>
            <ac:cxnSpMk id="42" creationId="{D141F05A-8264-FE45-AF0B-B14EDC631F35}"/>
          </ac:cxnSpMkLst>
        </pc:cxnChg>
      </pc:sldChg>
    </pc:docChg>
  </pc:docChgLst>
  <pc:docChgLst>
    <pc:chgData name="曾 昊" userId="18617c4d26b4c946" providerId="LiveId" clId="{23DC1FD5-F4B7-46E1-B554-41EE7D5D13AE}"/>
    <pc:docChg chg="custSel addSld modSld">
      <pc:chgData name="曾 昊" userId="18617c4d26b4c946" providerId="LiveId" clId="{23DC1FD5-F4B7-46E1-B554-41EE7D5D13AE}" dt="2020-01-07T01:55:05.311" v="344" actId="20577"/>
      <pc:docMkLst>
        <pc:docMk/>
      </pc:docMkLst>
      <pc:sldChg chg="modSp add">
        <pc:chgData name="曾 昊" userId="18617c4d26b4c946" providerId="LiveId" clId="{23DC1FD5-F4B7-46E1-B554-41EE7D5D13AE}" dt="2020-01-07T01:55:05.311" v="344" actId="20577"/>
        <pc:sldMkLst>
          <pc:docMk/>
          <pc:sldMk cId="2176476724" sldId="274"/>
        </pc:sldMkLst>
        <pc:spChg chg="mod">
          <ac:chgData name="曾 昊" userId="18617c4d26b4c946" providerId="LiveId" clId="{23DC1FD5-F4B7-46E1-B554-41EE7D5D13AE}" dt="2020-01-07T01:47:47.896" v="2" actId="113"/>
          <ac:spMkLst>
            <pc:docMk/>
            <pc:sldMk cId="2176476724" sldId="274"/>
            <ac:spMk id="2" creationId="{386689E5-FD74-424D-AE93-24F2929EE90A}"/>
          </ac:spMkLst>
        </pc:spChg>
        <pc:spChg chg="mod">
          <ac:chgData name="曾 昊" userId="18617c4d26b4c946" providerId="LiveId" clId="{23DC1FD5-F4B7-46E1-B554-41EE7D5D13AE}" dt="2020-01-07T01:55:05.311" v="344" actId="20577"/>
          <ac:spMkLst>
            <pc:docMk/>
            <pc:sldMk cId="2176476724" sldId="274"/>
            <ac:spMk id="3" creationId="{3AADDE2E-8DFD-4A1F-99FE-7FDB0C4BB7F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DC400-278E-4620-80DC-C2475B31E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861B80-596A-42ED-94E0-74147E169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9F74EE-E53A-46FF-8824-EC972F009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CEF984-53BE-4FBB-B112-3FC66E0B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9B2270-FD7F-4BC0-BF4D-8E4A0341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15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94EEB-D5F3-43C5-B717-36FA0253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877CE6-F392-4FCC-B3FC-C72C54D66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5FFDFC-1454-49B5-9591-402FA2F4B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D2240F-BED1-4E70-A3C7-65B81D6A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FAEF3D-EC16-4A15-B221-9A1BFCF8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72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67B349-B3F0-41B3-A471-87474FAC9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A269F5-26EC-4C3D-8A2D-97AB54431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7EAB64-AB02-4EE8-827D-149B5BFD1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4CBB-E01A-4B39-B7D6-926A3C95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E27DB-2467-4B3A-8761-DAA38E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97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89E91-6D3D-4DD8-A51E-B39A9277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684FA5-DCEC-4882-A6BB-38FCF5767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AAABC6-415F-41EE-A662-D46F961B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31BD3-7EF0-4283-B563-31F9BE118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3884AA-7F6C-470D-ACF5-18F61726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16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C22AB-83C2-4FE7-B9D4-7610203D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F49363-53CE-4A40-8564-844C0536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9DF67D-3950-4E0D-A86D-67DAF42C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1307A9-3208-4E2E-84DE-26577708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CB862-70F3-4773-9433-338E1F10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1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EEA53-8BC9-4101-B5A8-CC6FA4A3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0C2A3-AD34-427C-828F-A16B86DB6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CE3184-64B0-47E0-B9F4-149205E49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A30EA-371F-4727-BE81-8AE5AA78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410FDE-A38A-4DF7-A3AB-72FC12E6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E107ED-19C0-41C6-B709-2E59C8566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47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B76C8-A4A6-4C34-B34D-B7B5CD93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D72C32-1316-4A6D-A3E5-5F4481B8E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8B3B56-F28D-468A-A0B5-EABE057ED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1B7851-AC68-4F3E-B76C-7AD3EDBC2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24A6E1-597E-4BA6-A545-D50AD3A98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67020A-050A-4C28-8222-F05CD2ABB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1EE31C-E53C-4EC5-9AB1-E0C05F31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DB228F-3DEB-4D7D-A7E7-BDA821F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57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00BA8-2CFA-4DEC-9318-B756D3E4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FB640A-D851-4A0E-B327-B6D54C20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8EFEAC-F79D-446F-9164-571008FD8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110038-5E7E-4A70-B076-D9CFE6C0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3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A2CB5F-65CB-4985-8418-C033FF94B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D2F301-1D23-4017-9EF0-C1726EE2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81E5CB-43B8-45A5-B3B6-DC56F24B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0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1FB4A-628C-4F93-9510-65748240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A88558-A5F6-4787-9264-29DF5A61D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8DF5AB-DDD0-4E40-A8FB-74F2F589D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121D12-D3C3-49BA-890A-F5F6BC28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155709-D1BE-4403-BFEE-9B85B9C62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8EE065-FB26-4E33-A6CA-0DD05748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3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54655-95C1-418A-9213-404FDE76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462E64-731F-4D57-9EAC-B26CECFBD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D1297C-1525-412F-8FA4-22E328FE9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CBC193-0A33-4C8E-8C63-1E58AA95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192736-B2E4-4C0E-BB67-877A03806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814B3A-DDCF-49E6-B490-FA23B194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2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449A62-8BFD-43E0-8099-CFD0D88C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38CE3E-FC7E-440F-813A-2B9941046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1F3A9D-1D32-4628-B614-EAEA5D1E4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2E05A-78A6-4B7D-B741-1626CFE565D4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2519CD-4950-472F-9620-B1B73D436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580BD3-BEB8-4095-B436-EEA5673A6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DAA32-FBAF-4913-98C3-167AD941F0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15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10" Type="http://schemas.openxmlformats.org/officeDocument/2006/relationships/image" Target="../media/image320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84F8B-4010-44EA-94B0-9F96D4FC0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CycleGAN with Feature-Consistency Loss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AAD5F8-5D6C-4EF9-8904-39C3646CC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曾昊    </a:t>
            </a:r>
            <a:r>
              <a:rPr lang="en-US" altLang="zh-CN" dirty="0"/>
              <a:t>2019233139</a:t>
            </a:r>
          </a:p>
          <a:p>
            <a:r>
              <a:rPr lang="zh-CN" altLang="en-US" dirty="0"/>
              <a:t>张秀珍</a:t>
            </a:r>
            <a:r>
              <a:rPr lang="en-US" altLang="zh-CN" dirty="0"/>
              <a:t> 2019233141</a:t>
            </a:r>
          </a:p>
          <a:p>
            <a:r>
              <a:rPr lang="zh-CN" altLang="en-US" dirty="0"/>
              <a:t>连新远 </a:t>
            </a:r>
            <a:r>
              <a:rPr lang="en-US" altLang="zh-CN" dirty="0"/>
              <a:t>2019232092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64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199C6-8596-475F-AA6A-B7DC213A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Failure case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E37D8A-B211-4E41-B04F-8DE44CC9CA90}"/>
              </a:ext>
            </a:extLst>
          </p:cNvPr>
          <p:cNvSpPr txBox="1"/>
          <p:nvPr/>
        </p:nvSpPr>
        <p:spPr>
          <a:xfrm>
            <a:off x="1673930" y="5820792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0754B5A-F405-47CA-B8FC-82DF990B7D91}"/>
              </a:ext>
            </a:extLst>
          </p:cNvPr>
          <p:cNvCxnSpPr/>
          <p:nvPr/>
        </p:nvCxnSpPr>
        <p:spPr>
          <a:xfrm>
            <a:off x="4292884" y="1690688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2F381E2-ACED-4836-8F1C-A13ADCDF0B60}"/>
              </a:ext>
            </a:extLst>
          </p:cNvPr>
          <p:cNvSpPr txBox="1"/>
          <p:nvPr/>
        </p:nvSpPr>
        <p:spPr>
          <a:xfrm>
            <a:off x="5164904" y="5842648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B88B4B-E897-48B9-BC89-4ED81FC31527}"/>
              </a:ext>
            </a:extLst>
          </p:cNvPr>
          <p:cNvSpPr txBox="1"/>
          <p:nvPr/>
        </p:nvSpPr>
        <p:spPr>
          <a:xfrm>
            <a:off x="8426189" y="5842648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7DC1DE-22AF-4E49-B659-54011C32A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07" y="2438003"/>
            <a:ext cx="2438400" cy="2438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79A94F-DB1E-45BC-A95E-010E5699B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77" y="2438003"/>
            <a:ext cx="2438400" cy="2438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007A78-F8AE-48EF-B2EA-28F7CD426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92" y="2438003"/>
            <a:ext cx="2438400" cy="2438400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0F791CB-D5C9-4E01-9478-F3AE7422189B}"/>
              </a:ext>
            </a:extLst>
          </p:cNvPr>
          <p:cNvCxnSpPr/>
          <p:nvPr/>
        </p:nvCxnSpPr>
        <p:spPr>
          <a:xfrm>
            <a:off x="7578902" y="1692337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82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199C6-8596-475F-AA6A-B7DC213A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Imbalanced size of datasets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A9BF75-14F4-42C0-9A78-12A2E3461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92" y="1642563"/>
            <a:ext cx="1945241" cy="19452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D6BC24-D978-451B-B590-52E4D2B9B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244" y="1642563"/>
            <a:ext cx="1945241" cy="19452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14B1F8-17E7-45CB-9B1D-108EBFE44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244" y="3993339"/>
            <a:ext cx="1945241" cy="19452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F24AA8-D68E-439D-BC63-75D49E35B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92" y="3993338"/>
            <a:ext cx="1945242" cy="194524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F7EBD1-9148-4ED0-B654-EFE0ECF63B71}"/>
              </a:ext>
            </a:extLst>
          </p:cNvPr>
          <p:cNvCxnSpPr/>
          <p:nvPr/>
        </p:nvCxnSpPr>
        <p:spPr>
          <a:xfrm>
            <a:off x="5887092" y="1798620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35E0810-BAA8-42AB-8EC2-683433C85D6B}"/>
              </a:ext>
            </a:extLst>
          </p:cNvPr>
          <p:cNvSpPr txBox="1"/>
          <p:nvPr/>
        </p:nvSpPr>
        <p:spPr>
          <a:xfrm>
            <a:off x="3200400" y="6191071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519A25-E76B-4D6A-B5D2-CA05D1EEAC1F}"/>
              </a:ext>
            </a:extLst>
          </p:cNvPr>
          <p:cNvSpPr txBox="1"/>
          <p:nvPr/>
        </p:nvSpPr>
        <p:spPr>
          <a:xfrm>
            <a:off x="6979576" y="6037183"/>
            <a:ext cx="1520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100-100 CycleGAN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93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199C6-8596-475F-AA6A-B7DC213A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Imbalanced size of datasets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A9BF75-14F4-42C0-9A78-12A2E3461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45" y="1529547"/>
            <a:ext cx="1945241" cy="19452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D6BC24-D978-451B-B590-52E4D2B9B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26" y="1529546"/>
            <a:ext cx="1945241" cy="19452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14B1F8-17E7-45CB-9B1D-108EBFE44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26" y="3880322"/>
            <a:ext cx="1945241" cy="19452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F24AA8-D68E-439D-BC63-75D49E35B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45" y="3880322"/>
            <a:ext cx="1945242" cy="194524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F7EBD1-9148-4ED0-B654-EFE0ECF63B71}"/>
              </a:ext>
            </a:extLst>
          </p:cNvPr>
          <p:cNvCxnSpPr/>
          <p:nvPr/>
        </p:nvCxnSpPr>
        <p:spPr>
          <a:xfrm>
            <a:off x="3308279" y="1529547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35E0810-BAA8-42AB-8EC2-683433C85D6B}"/>
              </a:ext>
            </a:extLst>
          </p:cNvPr>
          <p:cNvSpPr txBox="1"/>
          <p:nvPr/>
        </p:nvSpPr>
        <p:spPr>
          <a:xfrm>
            <a:off x="1032553" y="6078055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519A25-E76B-4D6A-B5D2-CA05D1EEAC1F}"/>
              </a:ext>
            </a:extLst>
          </p:cNvPr>
          <p:cNvSpPr txBox="1"/>
          <p:nvPr/>
        </p:nvSpPr>
        <p:spPr>
          <a:xfrm>
            <a:off x="3870358" y="5924166"/>
            <a:ext cx="1520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100-100 CycleGAN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922EB90-9D82-475F-94E4-215E11F4B510}"/>
              </a:ext>
            </a:extLst>
          </p:cNvPr>
          <p:cNvCxnSpPr/>
          <p:nvPr/>
        </p:nvCxnSpPr>
        <p:spPr>
          <a:xfrm>
            <a:off x="5936750" y="1529547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20E8228-E376-4BA7-BAFF-82BB8B63BA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49" y="1529546"/>
            <a:ext cx="1945241" cy="1945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34599B-BDC6-44F6-961D-4553CE11B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49" y="3866935"/>
            <a:ext cx="1945241" cy="19452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79415FA-B428-4FBA-A95D-716F7DB9437D}"/>
              </a:ext>
            </a:extLst>
          </p:cNvPr>
          <p:cNvSpPr txBox="1"/>
          <p:nvPr/>
        </p:nvSpPr>
        <p:spPr>
          <a:xfrm>
            <a:off x="6459020" y="5924166"/>
            <a:ext cx="1520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10-100 CycleGAN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A4AE57F-22D0-4274-B41A-DDAE8E467AE8}"/>
              </a:ext>
            </a:extLst>
          </p:cNvPr>
          <p:cNvCxnSpPr/>
          <p:nvPr/>
        </p:nvCxnSpPr>
        <p:spPr>
          <a:xfrm>
            <a:off x="8493303" y="1529547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372634D-19A5-4DED-BA79-1C935609A7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01" y="1529546"/>
            <a:ext cx="1945241" cy="19452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21A026C-489D-4D18-AA72-FCFA9B51D0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01" y="3880322"/>
            <a:ext cx="1945233" cy="1945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209F61B-FE8B-41C5-A2BC-22D91B6E6132}"/>
                  </a:ext>
                </a:extLst>
              </p:cNvPr>
              <p:cNvSpPr txBox="1"/>
              <p:nvPr/>
            </p:nvSpPr>
            <p:spPr>
              <a:xfrm>
                <a:off x="8731314" y="5924682"/>
                <a:ext cx="21062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SinGAN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10-100 CycleGAN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209F61B-FE8B-41C5-A2BC-22D91B6E6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314" y="5924682"/>
                <a:ext cx="2106206" cy="707886"/>
              </a:xfrm>
              <a:prstGeom prst="rect">
                <a:avLst/>
              </a:prstGeom>
              <a:blipFill>
                <a:blip r:embed="rId10"/>
                <a:stretch>
                  <a:fillRect t="-4310" r="-4624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74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199C6-8596-475F-AA6A-B7DC213A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EE1173E7-2BC2-457F-BC39-CC1B604D5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346" y="1805077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feature-consistency loss help to capture details.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CycleGAN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performs better 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Fewer improvement on imbalanced size of datasets</a:t>
                </a:r>
              </a:p>
            </p:txBody>
          </p:sp>
        </mc:Choice>
        <mc:Fallback xmlns="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EE1173E7-2BC2-457F-BC39-CC1B604D5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346" y="1805077"/>
                <a:ext cx="11353800" cy="4351338"/>
              </a:xfrm>
              <a:blipFill>
                <a:blip r:embed="rId2"/>
                <a:stretch>
                  <a:fillRect l="-894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58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199C6-8596-475F-AA6A-B7DC213A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1C8428-8413-4A76-95AA-8532D8F3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343"/>
            <a:ext cx="6749145" cy="47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6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84F8B-4010-44EA-94B0-9F96D4FC0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AAD5F8-5D6C-4EF9-8904-39C3646CC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82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199C6-8596-475F-AA6A-B7DC213A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AB137C-D994-4316-B316-AE33CF582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Improved CycleGAN</a:t>
            </a: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Imbalanced size of datasets</a:t>
            </a: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9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5ACFA-9A12-4204-A2CC-C116F006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654035-A291-4D20-9143-070A23D77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771" y="1690688"/>
            <a:ext cx="8122453" cy="22476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390F2C-154D-4C70-A373-8BD4E986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67" y="4452169"/>
            <a:ext cx="5002263" cy="13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5ACFA-9A12-4204-A2CC-C116F006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Cycle Consistency Loss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7BB01-72FF-4254-8DD0-4A4B2177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8035"/>
            <a:ext cx="6067425" cy="1143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78632B-B34D-4D61-8D12-0C8CDD0AD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86" y="2895605"/>
            <a:ext cx="571529" cy="2540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6205B0-AA24-4275-8E17-18CE37150CBB}"/>
              </a:ext>
            </a:extLst>
          </p:cNvPr>
          <p:cNvSpPr txBox="1"/>
          <p:nvPr/>
        </p:nvSpPr>
        <p:spPr>
          <a:xfrm>
            <a:off x="838200" y="3708382"/>
            <a:ext cx="111825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Mapping from style 1 to style 2 and back again should give you almost the original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Learn color/texture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Pixel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Prevent mode collapse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C1F231-2065-4C18-8EB4-FFCC68419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75" y="1574917"/>
            <a:ext cx="2709543" cy="22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8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199C6-8596-475F-AA6A-B7DC213A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Improved cycle consistency loss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AB137C-D994-4316-B316-AE33CF582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346" y="1805077"/>
                <a:ext cx="11353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m:rPr>
                          <m:lit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altLang="zh-CN" sz="24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CN" sz="24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𝐺𝐴𝑁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𝐺𝐴𝑁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𝑓𝑐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CN" sz="32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feature from the last layer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ratio between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feature level and pixel level loss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dynamically update parameter 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with iteration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AB137C-D994-4316-B316-AE33CF582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346" y="1805077"/>
                <a:ext cx="11353800" cy="4351338"/>
              </a:xfrm>
              <a:blipFill>
                <a:blip r:embed="rId2"/>
                <a:stretch>
                  <a:fillRect l="-894" r="-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40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689E5-FD74-424D-AE93-24F2929E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Training details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ADDE2E-8DFD-4A1F-99FE-7FDB0C4BB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Loss: least squares loss.</a:t>
                </a:r>
              </a:p>
              <a:p>
                <a:r>
                  <a:rPr lang="en-US" altLang="zh-CN" dirty="0"/>
                  <a:t>Generator: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9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residual blocks.</a:t>
                </a:r>
              </a:p>
              <a:p>
                <a:r>
                  <a:rPr lang="en-US" altLang="zh-CN" dirty="0"/>
                  <a:t>Discriminator: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70×70</m:t>
                    </m:r>
                  </m:oMath>
                </a14:m>
                <a:r>
                  <a:rPr lang="en-US" altLang="zh-CN" dirty="0"/>
                  <a:t> PatchGANs.</a:t>
                </a:r>
              </a:p>
              <a:p>
                <a:r>
                  <a:rPr lang="en-US" altLang="zh-CN" dirty="0"/>
                  <a:t>Learning rate: keep 0.0002 over the first 100 epochs and linearly decay the rate to zero over the next 100 epochs.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: increase linearly from 0 to 0.9.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: decrease linearly from 10 to 3.</a:t>
                </a:r>
              </a:p>
              <a:p>
                <a:r>
                  <a:rPr lang="en-US" altLang="zh-CN" dirty="0"/>
                  <a:t>Dataset: a sub-dataset of horse2zebra </a:t>
                </a:r>
                <a:r>
                  <a:rPr lang="en-US" altLang="zh-CN"/>
                  <a:t>and monet2photo.</a:t>
                </a: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ADDE2E-8DFD-4A1F-99FE-7FDB0C4BB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47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199C6-8596-475F-AA6A-B7DC213A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56B968-49F3-4D2E-8EBF-D7913C5F1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71" y="1690689"/>
            <a:ext cx="1325563" cy="13255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8918DF-477D-48B5-86FF-0ABA1AA1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26" y="1690688"/>
            <a:ext cx="1325563" cy="13255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DDAB35-1F4C-4C8C-9CBB-DA16FCFE7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14" y="1690688"/>
            <a:ext cx="1325563" cy="13255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B7700D-F6B6-4142-B61F-DA75340B0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70" y="3178969"/>
            <a:ext cx="1325563" cy="13255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183B8B-E234-44A0-9552-0FF5D0B48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25" y="3178968"/>
            <a:ext cx="1325563" cy="13255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FE6467-BE80-4472-BB34-6CDE795B8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14" y="3178968"/>
            <a:ext cx="1325563" cy="13255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0BDC371-674D-4FEB-94ED-3FF1D7345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70" y="4754563"/>
            <a:ext cx="1325563" cy="13255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C770497-2658-46EA-9FF0-AE2971CAA4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25" y="4754562"/>
            <a:ext cx="1325563" cy="13255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3B9EF93-9432-4243-9791-7D757B62C5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14" y="4667248"/>
            <a:ext cx="1325563" cy="132556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0E37D8A-B211-4E41-B04F-8DE44CC9CA90}"/>
              </a:ext>
            </a:extLst>
          </p:cNvPr>
          <p:cNvSpPr txBox="1"/>
          <p:nvPr/>
        </p:nvSpPr>
        <p:spPr>
          <a:xfrm>
            <a:off x="2087463" y="6220902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4D6C470-FCE7-4E37-BEBE-C5E7019AC7E9}"/>
              </a:ext>
            </a:extLst>
          </p:cNvPr>
          <p:cNvCxnSpPr/>
          <p:nvPr/>
        </p:nvCxnSpPr>
        <p:spPr>
          <a:xfrm>
            <a:off x="4345968" y="1690689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0754B5A-F405-47CA-B8FC-82DF990B7D91}"/>
              </a:ext>
            </a:extLst>
          </p:cNvPr>
          <p:cNvCxnSpPr/>
          <p:nvPr/>
        </p:nvCxnSpPr>
        <p:spPr>
          <a:xfrm>
            <a:off x="7447051" y="1690688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2F381E2-ACED-4836-8F1C-A13ADCDF0B60}"/>
              </a:ext>
            </a:extLst>
          </p:cNvPr>
          <p:cNvSpPr txBox="1"/>
          <p:nvPr/>
        </p:nvSpPr>
        <p:spPr>
          <a:xfrm>
            <a:off x="5136318" y="6220902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B88B4B-E897-48B9-BC89-4ED81FC31527}"/>
              </a:ext>
            </a:extLst>
          </p:cNvPr>
          <p:cNvSpPr txBox="1"/>
          <p:nvPr/>
        </p:nvSpPr>
        <p:spPr>
          <a:xfrm>
            <a:off x="8237207" y="6155528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31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199C6-8596-475F-AA6A-B7DC213A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E37D8A-B211-4E41-B04F-8DE44CC9CA90}"/>
              </a:ext>
            </a:extLst>
          </p:cNvPr>
          <p:cNvSpPr txBox="1"/>
          <p:nvPr/>
        </p:nvSpPr>
        <p:spPr>
          <a:xfrm>
            <a:off x="2087463" y="6220902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4D6C470-FCE7-4E37-BEBE-C5E7019AC7E9}"/>
              </a:ext>
            </a:extLst>
          </p:cNvPr>
          <p:cNvCxnSpPr/>
          <p:nvPr/>
        </p:nvCxnSpPr>
        <p:spPr>
          <a:xfrm>
            <a:off x="4345968" y="1690689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0754B5A-F405-47CA-B8FC-82DF990B7D91}"/>
              </a:ext>
            </a:extLst>
          </p:cNvPr>
          <p:cNvCxnSpPr/>
          <p:nvPr/>
        </p:nvCxnSpPr>
        <p:spPr>
          <a:xfrm>
            <a:off x="7447051" y="1690688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2F381E2-ACED-4836-8F1C-A13ADCDF0B60}"/>
              </a:ext>
            </a:extLst>
          </p:cNvPr>
          <p:cNvSpPr txBox="1"/>
          <p:nvPr/>
        </p:nvSpPr>
        <p:spPr>
          <a:xfrm>
            <a:off x="5136318" y="6220902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B88B4B-E897-48B9-BC89-4ED81FC31527}"/>
              </a:ext>
            </a:extLst>
          </p:cNvPr>
          <p:cNvSpPr txBox="1"/>
          <p:nvPr/>
        </p:nvSpPr>
        <p:spPr>
          <a:xfrm>
            <a:off x="8237207" y="6155528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AFA9BB-3632-419E-B43A-348ECBC04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68" y="1690688"/>
            <a:ext cx="1325563" cy="1325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58CDF2-B1BE-464C-BD06-74E9A69EF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24" y="1690688"/>
            <a:ext cx="1325564" cy="13255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30B2B3-FB64-46CB-B8AF-7F9824A84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13" y="1690687"/>
            <a:ext cx="1325561" cy="13255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C6BB470-1E37-49A2-A62E-D4633EF41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67" y="3178967"/>
            <a:ext cx="1325564" cy="132556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320B562-2DEF-4B4D-856E-38FFB16F9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32" y="3178968"/>
            <a:ext cx="1325564" cy="132556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4B7F1B5-7A95-4A0D-8910-44C209521B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14" y="3178967"/>
            <a:ext cx="1325563" cy="132556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3CEDF84-C60D-4E66-B106-12DF1EBEE9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67" y="4699934"/>
            <a:ext cx="1325564" cy="132556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5C3769B-53AC-42DF-847B-B8A955D38F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32" y="4667249"/>
            <a:ext cx="1325564" cy="132556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E61FF17-3168-4DE8-9059-3BFD635D59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12" y="4699934"/>
            <a:ext cx="1325561" cy="13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4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199C6-8596-475F-AA6A-B7DC213A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784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4800" b="1" dirty="0"/>
              <a:t>Parameter tuning results</a:t>
            </a:r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E37D8A-B211-4E41-B04F-8DE44CC9CA90}"/>
              </a:ext>
            </a:extLst>
          </p:cNvPr>
          <p:cNvSpPr txBox="1"/>
          <p:nvPr/>
        </p:nvSpPr>
        <p:spPr>
          <a:xfrm>
            <a:off x="935936" y="3178967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4D6C470-FCE7-4E37-BEBE-C5E7019AC7E9}"/>
              </a:ext>
            </a:extLst>
          </p:cNvPr>
          <p:cNvCxnSpPr/>
          <p:nvPr/>
        </p:nvCxnSpPr>
        <p:spPr>
          <a:xfrm>
            <a:off x="4345968" y="1690689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0754B5A-F405-47CA-B8FC-82DF990B7D91}"/>
              </a:ext>
            </a:extLst>
          </p:cNvPr>
          <p:cNvCxnSpPr/>
          <p:nvPr/>
        </p:nvCxnSpPr>
        <p:spPr>
          <a:xfrm>
            <a:off x="9143494" y="1690688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2F381E2-ACED-4836-8F1C-A13ADCDF0B60}"/>
              </a:ext>
            </a:extLst>
          </p:cNvPr>
          <p:cNvSpPr txBox="1"/>
          <p:nvPr/>
        </p:nvSpPr>
        <p:spPr>
          <a:xfrm>
            <a:off x="836049" y="5438456"/>
            <a:ext cx="152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9B88B4B-E897-48B9-BC89-4ED81FC31527}"/>
                  </a:ext>
                </a:extLst>
              </p:cNvPr>
              <p:cNvSpPr txBox="1"/>
              <p:nvPr/>
            </p:nvSpPr>
            <p:spPr>
              <a:xfrm>
                <a:off x="2789076" y="2081046"/>
                <a:ext cx="1520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=0.5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9B88B4B-E897-48B9-BC89-4ED81FC3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076" y="2081046"/>
                <a:ext cx="152057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斑马在路上&#10;&#10;描述已自动生成">
            <a:extLst>
              <a:ext uri="{FF2B5EF4-FFF2-40B4-BE49-F238E27FC236}">
                <a16:creationId xmlns:a16="http://schemas.microsoft.com/office/drawing/2014/main" id="{068362A2-A680-474D-827C-4E9858755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24" y="1655694"/>
            <a:ext cx="1320800" cy="1320800"/>
          </a:xfrm>
          <a:prstGeom prst="rect">
            <a:avLst/>
          </a:prstGeom>
        </p:spPr>
      </p:pic>
      <p:pic>
        <p:nvPicPr>
          <p:cNvPr id="11" name="图片 10" descr="棕色的马在草地上吃草&#10;&#10;描述已自动生成">
            <a:extLst>
              <a:ext uri="{FF2B5EF4-FFF2-40B4-BE49-F238E27FC236}">
                <a16:creationId xmlns:a16="http://schemas.microsoft.com/office/drawing/2014/main" id="{AE5D339C-01CD-1E4E-9579-E641626A3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4" y="3852681"/>
            <a:ext cx="1308100" cy="1320800"/>
          </a:xfrm>
          <a:prstGeom prst="rect">
            <a:avLst/>
          </a:prstGeom>
        </p:spPr>
      </p:pic>
      <p:pic>
        <p:nvPicPr>
          <p:cNvPr id="14" name="图片 13" descr="棕色的马在草地上&#10;&#10;描述已自动生成">
            <a:extLst>
              <a:ext uri="{FF2B5EF4-FFF2-40B4-BE49-F238E27FC236}">
                <a16:creationId xmlns:a16="http://schemas.microsoft.com/office/drawing/2014/main" id="{6A934F35-FF3E-EC42-8DD2-728E2C81E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56" y="3178016"/>
            <a:ext cx="1320797" cy="1320797"/>
          </a:xfrm>
          <a:prstGeom prst="rect">
            <a:avLst/>
          </a:prstGeom>
        </p:spPr>
      </p:pic>
      <p:pic>
        <p:nvPicPr>
          <p:cNvPr id="16" name="图片 15" descr="棕色的马&#10;&#10;描述已自动生成">
            <a:extLst>
              <a:ext uri="{FF2B5EF4-FFF2-40B4-BE49-F238E27FC236}">
                <a16:creationId xmlns:a16="http://schemas.microsoft.com/office/drawing/2014/main" id="{7E081947-8A5A-4943-B881-6EC56A7C4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14" y="4764816"/>
            <a:ext cx="1320797" cy="1320797"/>
          </a:xfrm>
          <a:prstGeom prst="rect">
            <a:avLst/>
          </a:prstGeom>
        </p:spPr>
      </p:pic>
      <p:pic>
        <p:nvPicPr>
          <p:cNvPr id="19" name="图片 18" descr="棕色的马在草地上&#10;&#10;描述已自动生成">
            <a:extLst>
              <a:ext uri="{FF2B5EF4-FFF2-40B4-BE49-F238E27FC236}">
                <a16:creationId xmlns:a16="http://schemas.microsoft.com/office/drawing/2014/main" id="{DE63A8C0-AC23-654A-A280-0493F283E1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14" y="1620702"/>
            <a:ext cx="1320797" cy="1320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EAF61B1-5434-614C-BF1D-FEBB6599C1C5}"/>
                  </a:ext>
                </a:extLst>
              </p:cNvPr>
              <p:cNvSpPr txBox="1"/>
              <p:nvPr/>
            </p:nvSpPr>
            <p:spPr>
              <a:xfrm>
                <a:off x="4984107" y="6159597"/>
                <a:ext cx="1520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EAF61B1-5434-614C-BF1D-FEBB6599C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107" y="6159597"/>
                <a:ext cx="1520575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 descr="吃草的马&#10;&#10;描述已自动生成">
            <a:extLst>
              <a:ext uri="{FF2B5EF4-FFF2-40B4-BE49-F238E27FC236}">
                <a16:creationId xmlns:a16="http://schemas.microsoft.com/office/drawing/2014/main" id="{E917E17E-C694-C548-937C-0407DF8D0D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51" y="4764816"/>
            <a:ext cx="1320798" cy="1320798"/>
          </a:xfrm>
          <a:prstGeom prst="rect">
            <a:avLst/>
          </a:prstGeom>
        </p:spPr>
      </p:pic>
      <p:pic>
        <p:nvPicPr>
          <p:cNvPr id="36" name="图片 35" descr="棕色的马在草地上&#10;&#10;描述已自动生成">
            <a:extLst>
              <a:ext uri="{FF2B5EF4-FFF2-40B4-BE49-F238E27FC236}">
                <a16:creationId xmlns:a16="http://schemas.microsoft.com/office/drawing/2014/main" id="{B437522E-176D-DA44-9E91-0403FD7F1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51" y="3159870"/>
            <a:ext cx="1320798" cy="1320798"/>
          </a:xfrm>
          <a:prstGeom prst="rect">
            <a:avLst/>
          </a:prstGeom>
        </p:spPr>
      </p:pic>
      <p:pic>
        <p:nvPicPr>
          <p:cNvPr id="38" name="图片 37" descr="棕色的马在草地上吃草&#10;&#10;描述已自动生成">
            <a:extLst>
              <a:ext uri="{FF2B5EF4-FFF2-40B4-BE49-F238E27FC236}">
                <a16:creationId xmlns:a16="http://schemas.microsoft.com/office/drawing/2014/main" id="{0FC824FC-949C-9D4B-A72F-723EE48F86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52" y="1620702"/>
            <a:ext cx="1320797" cy="1320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8B6FBFE-A517-FE47-864F-A4DC44A19592}"/>
                  </a:ext>
                </a:extLst>
              </p:cNvPr>
              <p:cNvSpPr txBox="1"/>
              <p:nvPr/>
            </p:nvSpPr>
            <p:spPr>
              <a:xfrm>
                <a:off x="7247024" y="6159597"/>
                <a:ext cx="1520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=3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8B6FBFE-A517-FE47-864F-A4DC44A19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24" y="6159597"/>
                <a:ext cx="1520575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AB1BDDA-6A3F-A745-BF81-78BCB45BDBD3}"/>
                  </a:ext>
                </a:extLst>
              </p:cNvPr>
              <p:cNvSpPr txBox="1"/>
              <p:nvPr/>
            </p:nvSpPr>
            <p:spPr>
              <a:xfrm>
                <a:off x="2750283" y="3639311"/>
                <a:ext cx="1520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=0.7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AB1BDDA-6A3F-A745-BF81-78BCB45B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83" y="3639311"/>
                <a:ext cx="1520575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4066E32-1E64-BC4F-B77F-B790FA6000A8}"/>
                  </a:ext>
                </a:extLst>
              </p:cNvPr>
              <p:cNvSpPr txBox="1"/>
              <p:nvPr/>
            </p:nvSpPr>
            <p:spPr>
              <a:xfrm>
                <a:off x="2750283" y="5173481"/>
                <a:ext cx="1520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=0.9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4066E32-1E64-BC4F-B77F-B790FA600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83" y="5173481"/>
                <a:ext cx="1520575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连接符 23">
            <a:extLst>
              <a:ext uri="{FF2B5EF4-FFF2-40B4-BE49-F238E27FC236}">
                <a16:creationId xmlns:a16="http://schemas.microsoft.com/office/drawing/2014/main" id="{D141F05A-8264-FE45-AF0B-B14EDC631F35}"/>
              </a:ext>
            </a:extLst>
          </p:cNvPr>
          <p:cNvCxnSpPr/>
          <p:nvPr/>
        </p:nvCxnSpPr>
        <p:spPr>
          <a:xfrm>
            <a:off x="6871130" y="1690688"/>
            <a:ext cx="0" cy="438943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657253C-38EF-E146-BED7-BBBD5ACF95BC}"/>
                  </a:ext>
                </a:extLst>
              </p:cNvPr>
              <p:cNvSpPr txBox="1"/>
              <p:nvPr/>
            </p:nvSpPr>
            <p:spPr>
              <a:xfrm>
                <a:off x="9595106" y="6159597"/>
                <a:ext cx="1520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=5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657253C-38EF-E146-BED7-BBBD5ACF9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06" y="6159597"/>
                <a:ext cx="1520575" cy="400110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片 45" descr="棕色的马在草地上&#10;&#10;描述已自动生成">
            <a:extLst>
              <a:ext uri="{FF2B5EF4-FFF2-40B4-BE49-F238E27FC236}">
                <a16:creationId xmlns:a16="http://schemas.microsoft.com/office/drawing/2014/main" id="{DBAEE8F2-A25F-7848-9769-E48AC06890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729" y="4764816"/>
            <a:ext cx="1320797" cy="1320797"/>
          </a:xfrm>
          <a:prstGeom prst="rect">
            <a:avLst/>
          </a:prstGeom>
        </p:spPr>
      </p:pic>
      <p:pic>
        <p:nvPicPr>
          <p:cNvPr id="48" name="图片 47" descr="图片包含 草, 户外, 动物, 棕色&#10;&#10;描述已自动生成">
            <a:extLst>
              <a:ext uri="{FF2B5EF4-FFF2-40B4-BE49-F238E27FC236}">
                <a16:creationId xmlns:a16="http://schemas.microsoft.com/office/drawing/2014/main" id="{98F25286-0800-FC4F-98F1-1B420249AF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12" y="3173249"/>
            <a:ext cx="1325564" cy="1325564"/>
          </a:xfrm>
          <a:prstGeom prst="rect">
            <a:avLst/>
          </a:prstGeom>
        </p:spPr>
      </p:pic>
      <p:pic>
        <p:nvPicPr>
          <p:cNvPr id="4" name="图片 3" descr="棕色的马在草地上&#10;&#10;描述已自动生成">
            <a:extLst>
              <a:ext uri="{FF2B5EF4-FFF2-40B4-BE49-F238E27FC236}">
                <a16:creationId xmlns:a16="http://schemas.microsoft.com/office/drawing/2014/main" id="{1B8C0001-DFED-4B88-9174-AF5913EDC8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545" y="1620702"/>
            <a:ext cx="1320789" cy="13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3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295</Words>
  <Application>Microsoft Office PowerPoint</Application>
  <PresentationFormat>宽屏</PresentationFormat>
  <Paragraphs>78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Cambria Math</vt:lpstr>
      <vt:lpstr>Office 主题​​</vt:lpstr>
      <vt:lpstr>CycleGAN with Feature-Consistency Loss</vt:lpstr>
      <vt:lpstr>Outline</vt:lpstr>
      <vt:lpstr>CycleGAN</vt:lpstr>
      <vt:lpstr>Cycle Consistency Loss</vt:lpstr>
      <vt:lpstr>Improved cycle consistency loss</vt:lpstr>
      <vt:lpstr>Training details</vt:lpstr>
      <vt:lpstr>Experiments</vt:lpstr>
      <vt:lpstr>Experiments</vt:lpstr>
      <vt:lpstr>Parameter tuning results</vt:lpstr>
      <vt:lpstr>Failure case</vt:lpstr>
      <vt:lpstr>Imbalanced size of datasets</vt:lpstr>
      <vt:lpstr>Imbalanced size of datasets</vt:lpstr>
      <vt:lpstr>Conclusion</vt:lpstr>
      <vt:lpstr>Reference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连 新远</dc:creator>
  <cp:lastModifiedBy>曾 昊</cp:lastModifiedBy>
  <cp:revision>38</cp:revision>
  <dcterms:created xsi:type="dcterms:W3CDTF">2020-01-04T07:27:34Z</dcterms:created>
  <dcterms:modified xsi:type="dcterms:W3CDTF">2020-01-07T01:55:06Z</dcterms:modified>
</cp:coreProperties>
</file>